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8" r:id="rId4"/>
    <p:sldId id="266" r:id="rId5"/>
    <p:sldId id="267" r:id="rId6"/>
    <p:sldId id="269" r:id="rId7"/>
    <p:sldId id="258" r:id="rId8"/>
    <p:sldId id="257" r:id="rId9"/>
    <p:sldId id="259" r:id="rId10"/>
    <p:sldId id="261" r:id="rId11"/>
    <p:sldId id="270" r:id="rId12"/>
    <p:sldId id="271" r:id="rId13"/>
    <p:sldId id="262" r:id="rId14"/>
    <p:sldId id="263" r:id="rId15"/>
    <p:sldId id="272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vitysensation.com/sumotor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nG8jelduFg" TargetMode="External"/><Relationship Id="rId4" Type="http://schemas.openxmlformats.org/officeDocument/2006/relationships/hyperlink" Target="https://www.youtube.com/watch?v=FnG8jelduF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Blake Hewitt, Elliot Dewhurst &amp; Guy </a:t>
            </a:r>
            <a:r>
              <a:rPr lang="en-GB" dirty="0" err="1"/>
              <a:t>Zawada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2572" y="409353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b="1" dirty="0"/>
              <a:t>Nomi-No-</a:t>
            </a:r>
            <a:r>
              <a:rPr lang="en-GB" sz="6000" b="1" dirty="0" err="1"/>
              <a:t>Sakune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38117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37" name="Group 7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8" name="Picture 4" descr="https://raw.githubusercontent.com/UoSGamesGroups/second-semester-s2-group-18/master/Design%20documentaion/map%20design%2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1740" y="4021493"/>
            <a:ext cx="3795713" cy="26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aw.githubusercontent.com/UoSGamesGroups/second-semester-s2-group-18/master/Design%20documentaion/map%20design%2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883" y="1696695"/>
            <a:ext cx="6618638" cy="464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p design 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4405" y="1299718"/>
            <a:ext cx="3793048" cy="26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7466" y="-107080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Level Designs</a:t>
            </a:r>
          </a:p>
        </p:txBody>
      </p:sp>
    </p:spTree>
    <p:extLst>
      <p:ext uri="{BB962C8B-B14F-4D97-AF65-F5344CB8AC3E}">
        <p14:creationId xmlns:p14="http://schemas.microsoft.com/office/powerpoint/2010/main" val="199021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6633" r="12338"/>
          <a:stretch/>
        </p:blipFill>
        <p:spPr>
          <a:xfrm>
            <a:off x="75500" y="1780538"/>
            <a:ext cx="5807171" cy="39071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71" t="11499" r="3748" b="15473"/>
          <a:stretch/>
        </p:blipFill>
        <p:spPr>
          <a:xfrm>
            <a:off x="5882671" y="1950595"/>
            <a:ext cx="6233021" cy="35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1662" r="12610"/>
          <a:stretch/>
        </p:blipFill>
        <p:spPr>
          <a:xfrm>
            <a:off x="130132" y="1639581"/>
            <a:ext cx="5624715" cy="40226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08" t="13579" r="5792" b="10597"/>
          <a:stretch/>
        </p:blipFill>
        <p:spPr>
          <a:xfrm>
            <a:off x="5754847" y="1846510"/>
            <a:ext cx="6283355" cy="36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44" y="609600"/>
            <a:ext cx="791886" cy="79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66" y="609600"/>
            <a:ext cx="791886" cy="791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14" y="609600"/>
            <a:ext cx="791886" cy="791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97" y="609600"/>
            <a:ext cx="791886" cy="791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en-GB" dirty="0"/>
              <a:t>Level Design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263" y="1826570"/>
            <a:ext cx="5217539" cy="401345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Power Ups – Increase Mass, Increase Pushing Force, Increase Speed</a:t>
            </a:r>
          </a:p>
          <a:p>
            <a:endParaRPr lang="en-GB" dirty="0"/>
          </a:p>
          <a:p>
            <a:r>
              <a:rPr lang="en-GB" dirty="0"/>
              <a:t>Obstacles in the level</a:t>
            </a:r>
          </a:p>
          <a:p>
            <a:endParaRPr lang="en-GB" dirty="0"/>
          </a:p>
          <a:p>
            <a:r>
              <a:rPr lang="en-GB" dirty="0"/>
              <a:t>Random level for each round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263" y="5117008"/>
            <a:ext cx="2296202" cy="1148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961" y="5117008"/>
            <a:ext cx="2262307" cy="1131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60" y="5133956"/>
            <a:ext cx="2262306" cy="11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4158">
            <a:off x="2439093" y="1619455"/>
            <a:ext cx="1746851" cy="1580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88" y="1732185"/>
            <a:ext cx="1407833" cy="140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UI/Screen Mock 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67" y="2051076"/>
            <a:ext cx="6500327" cy="3656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20" y="1609922"/>
            <a:ext cx="1625397" cy="1625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032" y="1514621"/>
            <a:ext cx="1625397" cy="1625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3" y="1618874"/>
            <a:ext cx="1407833" cy="1407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6" y="1514621"/>
            <a:ext cx="1625397" cy="16253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719743" y="2436101"/>
            <a:ext cx="629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23" y="3889219"/>
            <a:ext cx="3250794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Feedback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and Movement was too slippery</a:t>
            </a:r>
          </a:p>
          <a:p>
            <a:endParaRPr lang="en-GB" dirty="0"/>
          </a:p>
          <a:p>
            <a:r>
              <a:rPr lang="en-GB" dirty="0"/>
              <a:t>Camera needs work, too zoomed in.</a:t>
            </a:r>
          </a:p>
          <a:p>
            <a:endParaRPr lang="en-GB" dirty="0"/>
          </a:p>
          <a:p>
            <a:r>
              <a:rPr lang="en-GB" dirty="0"/>
              <a:t>Remove </a:t>
            </a:r>
            <a:r>
              <a:rPr lang="en-GB" dirty="0" err="1"/>
              <a:t>powerups</a:t>
            </a:r>
            <a:r>
              <a:rPr lang="en-GB" dirty="0"/>
              <a:t> and obstacles which slow the player down</a:t>
            </a:r>
          </a:p>
          <a:p>
            <a:endParaRPr lang="en-GB" dirty="0"/>
          </a:p>
          <a:p>
            <a:r>
              <a:rPr lang="en-GB" dirty="0"/>
              <a:t>No help screen (Fixed this sprint)</a:t>
            </a:r>
          </a:p>
        </p:txBody>
      </p:sp>
    </p:spTree>
    <p:extLst>
      <p:ext uri="{BB962C8B-B14F-4D97-AF65-F5344CB8AC3E}">
        <p14:creationId xmlns:p14="http://schemas.microsoft.com/office/powerpoint/2010/main" val="335722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Future/Stretch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Based on playtesting feedback, in order of importance…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More Levels to choose from</a:t>
            </a:r>
          </a:p>
          <a:p>
            <a:endParaRPr lang="en-GB" dirty="0"/>
          </a:p>
          <a:p>
            <a:r>
              <a:rPr lang="en-GB" dirty="0"/>
              <a:t>Improve player character movement, make it less slippery</a:t>
            </a:r>
          </a:p>
          <a:p>
            <a:endParaRPr lang="en-GB" dirty="0"/>
          </a:p>
          <a:p>
            <a:r>
              <a:rPr lang="en-GB" dirty="0"/>
              <a:t>Improve Camera Zooming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63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9905" y="2744336"/>
            <a:ext cx="4196118" cy="1320800"/>
          </a:xfrm>
        </p:spPr>
        <p:txBody>
          <a:bodyPr>
            <a:normAutofit/>
          </a:bodyPr>
          <a:lstStyle/>
          <a:p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460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9862"/>
            <a:ext cx="8596668" cy="3880773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Genre: Physics-Based, 2D, Sumo style, 1 on 1 arena game</a:t>
            </a:r>
          </a:p>
          <a:p>
            <a:endParaRPr lang="en-GB" dirty="0"/>
          </a:p>
          <a:p>
            <a:r>
              <a:rPr lang="en-GB" dirty="0"/>
              <a:t>Platform: Desktop PC for now…</a:t>
            </a:r>
          </a:p>
          <a:p>
            <a:endParaRPr lang="en-GB" dirty="0"/>
          </a:p>
          <a:p>
            <a:r>
              <a:rPr lang="en-GB" dirty="0"/>
              <a:t>Objective: Push your opponent off the arena</a:t>
            </a:r>
          </a:p>
          <a:p>
            <a:endParaRPr lang="en-GB" dirty="0"/>
          </a:p>
          <a:p>
            <a:r>
              <a:rPr lang="en-GB" dirty="0"/>
              <a:t>Target Demographic: Males aged 14+, Aimed at the ‘Killer’ player type</a:t>
            </a:r>
          </a:p>
          <a:p>
            <a:endParaRPr lang="en-GB" dirty="0"/>
          </a:p>
        </p:txBody>
      </p:sp>
      <p:pic>
        <p:nvPicPr>
          <p:cNvPr id="1026" name="Picture 2" descr="http://www.gamasutra.com/db_area/images/feature/6474/03-UM-Bartle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96" y="768877"/>
            <a:ext cx="4405431" cy="33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6188" y="65631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Image: http://www.gamasutra.com/view/feature/6474/personality_and_play_styles_a_.php?print=1</a:t>
            </a:r>
          </a:p>
        </p:txBody>
      </p:sp>
    </p:spTree>
    <p:extLst>
      <p:ext uri="{BB962C8B-B14F-4D97-AF65-F5344CB8AC3E}">
        <p14:creationId xmlns:p14="http://schemas.microsoft.com/office/powerpoint/2010/main" val="350830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65" y="411195"/>
            <a:ext cx="4205059" cy="788431"/>
          </a:xfrm>
        </p:spPr>
        <p:txBody>
          <a:bodyPr/>
          <a:lstStyle/>
          <a:p>
            <a:r>
              <a:rPr lang="en-GB" dirty="0"/>
              <a:t>Previous Game Idea</a:t>
            </a:r>
          </a:p>
        </p:txBody>
      </p:sp>
      <p:pic>
        <p:nvPicPr>
          <p:cNvPr id="1026" name="Picture 2" descr="http://cdn.gamingcloud.com/img/general/games/screen/72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0" y="2464363"/>
            <a:ext cx="4604689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4539" y="1933329"/>
            <a:ext cx="4604690" cy="53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Font typeface="Wingdings 3" charset="2"/>
              <a:buNone/>
            </a:pPr>
            <a:r>
              <a:rPr lang="en-GB" sz="2400" dirty="0"/>
              <a:t>Slime Soccer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106"/>
          <a:stretch/>
        </p:blipFill>
        <p:spPr>
          <a:xfrm rot="16200000">
            <a:off x="5787667" y="1005170"/>
            <a:ext cx="5330312" cy="571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8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99862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Sumo Cars – GTA V Multiplayer Minigame</a:t>
            </a:r>
          </a:p>
        </p:txBody>
      </p:sp>
      <p:pic>
        <p:nvPicPr>
          <p:cNvPr id="1026" name="Picture 2" descr="http://media.rockstargames.com/rockstargames/img/global/news/upload/actual_14593526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2358609"/>
            <a:ext cx="7290513" cy="41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919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					</a:t>
            </a:r>
            <a:r>
              <a:rPr lang="en-GB" sz="2400" dirty="0" err="1"/>
              <a:t>Sumotori</a:t>
            </a:r>
            <a:endParaRPr lang="en-GB" sz="2400" dirty="0"/>
          </a:p>
        </p:txBody>
      </p:sp>
      <p:pic>
        <p:nvPicPr>
          <p:cNvPr id="2054" name="Picture 6" descr="https://screenshots.jp.sftcdn.net/jp/scrn/68000/68923/sumotori-dreams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4" y="2126086"/>
            <a:ext cx="66675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7080" y="6550223"/>
            <a:ext cx="38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http://www.gravitysensation.com/sumotori/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1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3471"/>
            <a:ext cx="8596668" cy="1320800"/>
          </a:xfrm>
        </p:spPr>
        <p:txBody>
          <a:bodyPr/>
          <a:lstStyle/>
          <a:p>
            <a:r>
              <a:rPr lang="en-GB" dirty="0"/>
              <a:t>Early Prototype</a:t>
            </a:r>
          </a:p>
        </p:txBody>
      </p:sp>
      <p:pic>
        <p:nvPicPr>
          <p:cNvPr id="2050" name="Picture 2" descr="http://i.imgur.com/lIuuW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88" y="1529962"/>
            <a:ext cx="8468650" cy="46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9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Demo</a:t>
            </a:r>
          </a:p>
        </p:txBody>
      </p:sp>
      <p:pic>
        <p:nvPicPr>
          <p:cNvPr id="3" name="FnG8jelduF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9255" y="1337782"/>
            <a:ext cx="8463094" cy="476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9548" y="6518677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https://www.youtube.com/watch?v=FnG8jelduFg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2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97" y="3869579"/>
            <a:ext cx="3653098" cy="1826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96" y="1814430"/>
            <a:ext cx="3653098" cy="18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2160589"/>
            <a:ext cx="4410718" cy="3880773"/>
          </a:xfrm>
        </p:spPr>
        <p:txBody>
          <a:bodyPr>
            <a:normAutofit/>
          </a:bodyPr>
          <a:lstStyle/>
          <a:p>
            <a:r>
              <a:rPr lang="en-GB" dirty="0"/>
              <a:t>Physics-based pushing</a:t>
            </a:r>
          </a:p>
          <a:p>
            <a:endParaRPr lang="en-GB" dirty="0"/>
          </a:p>
          <a:p>
            <a:r>
              <a:rPr lang="en-GB" dirty="0"/>
              <a:t>Boost Mechanic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Avoidance of opponent and obstacles</a:t>
            </a:r>
          </a:p>
          <a:p>
            <a:endParaRPr lang="en-GB" dirty="0"/>
          </a:p>
          <a:p>
            <a:r>
              <a:rPr lang="en-GB" dirty="0"/>
              <a:t>Awareness of round timer</a:t>
            </a:r>
          </a:p>
        </p:txBody>
      </p:sp>
    </p:spTree>
    <p:extLst>
      <p:ext uri="{BB962C8B-B14F-4D97-AF65-F5344CB8AC3E}">
        <p14:creationId xmlns:p14="http://schemas.microsoft.com/office/powerpoint/2010/main" val="332814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Japanese-inspired theme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Quick-fire Rounds, multiple rounds per match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Strategic, risk and reward based power-up placement</a:t>
            </a:r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8306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</TotalTime>
  <Words>219</Words>
  <Application>Microsoft Office PowerPoint</Application>
  <PresentationFormat>Widescreen</PresentationFormat>
  <Paragraphs>63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Level 4/5 Group 18</vt:lpstr>
      <vt:lpstr>What’s Our Idea?</vt:lpstr>
      <vt:lpstr>Previous Game Idea</vt:lpstr>
      <vt:lpstr>Inspirations for the idea</vt:lpstr>
      <vt:lpstr>Inspirations for the idea</vt:lpstr>
      <vt:lpstr>Early Prototype</vt:lpstr>
      <vt:lpstr>Gameplay Demo</vt:lpstr>
      <vt:lpstr>Mechanics</vt:lpstr>
      <vt:lpstr>Design</vt:lpstr>
      <vt:lpstr>Level Designs</vt:lpstr>
      <vt:lpstr>PowerPoint Presentation</vt:lpstr>
      <vt:lpstr>PowerPoint Presentation</vt:lpstr>
      <vt:lpstr>Level Design Details</vt:lpstr>
      <vt:lpstr>UI/Screen Mock Up</vt:lpstr>
      <vt:lpstr>Playtest Feedback Overview</vt:lpstr>
      <vt:lpstr>Future/Stretch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18</dc:title>
  <dc:creator>Games</dc:creator>
  <cp:lastModifiedBy>lyut</cp:lastModifiedBy>
  <cp:revision>28</cp:revision>
  <dcterms:created xsi:type="dcterms:W3CDTF">2017-01-31T12:58:48Z</dcterms:created>
  <dcterms:modified xsi:type="dcterms:W3CDTF">2017-03-01T11:27:01Z</dcterms:modified>
</cp:coreProperties>
</file>